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4123" r:id="rId1"/>
  </p:sldMasterIdLst>
  <p:notesMasterIdLst>
    <p:notesMasterId r:id="rId6"/>
  </p:notesMasterIdLst>
  <p:handoutMasterIdLst>
    <p:handoutMasterId r:id="rId7"/>
  </p:handoutMasterIdLst>
  <p:sldIdLst>
    <p:sldId id="1032" r:id="rId2"/>
    <p:sldId id="1035" r:id="rId3"/>
    <p:sldId id="1036" r:id="rId4"/>
    <p:sldId id="1037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Andrew Treloar" initials="AT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FF0000"/>
    <a:srgbClr val="0066CC"/>
    <a:srgbClr val="FFFF99"/>
    <a:srgbClr val="FFFFCC"/>
    <a:srgbClr val="FF5050"/>
    <a:srgbClr val="FFFFFF"/>
    <a:srgbClr val="E6E0EC"/>
    <a:srgbClr val="003399"/>
    <a:srgbClr val="FF9900"/>
    <a:srgbClr val="F68222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vertBarState="minimized">
    <p:restoredLeft sz="34615" autoAdjust="0"/>
    <p:restoredTop sz="99819" autoAdjust="0"/>
  </p:normalViewPr>
  <p:slideViewPr>
    <p:cSldViewPr>
      <p:cViewPr>
        <p:scale>
          <a:sx n="50" d="100"/>
          <a:sy n="50" d="100"/>
        </p:scale>
        <p:origin x="-1493" y="-1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>
        <p:scale>
          <a:sx n="90" d="100"/>
          <a:sy n="90" d="100"/>
        </p:scale>
        <p:origin x="-1003" y="32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commentAuthors" Target="commentAuthors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204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976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1669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5DD973-625B-43E5-A8EA-095614BBACD2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99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333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&lt;Title of Working Group&gt;  Charter and 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876799"/>
          </a:xfrm>
        </p:spPr>
        <p:txBody>
          <a:bodyPr>
            <a:normAutofit/>
          </a:bodyPr>
          <a:lstStyle/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Focus: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Final deliverables / outcomes: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Initial membership and leadership: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9821863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&lt;Title of Working Group&gt;  Value Proposition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876799"/>
          </a:xfrm>
        </p:spPr>
        <p:txBody>
          <a:bodyPr>
            <a:normAutofit/>
          </a:bodyPr>
          <a:lstStyle/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Who will benefit: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 smtClean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Impact: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3982733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&lt;Title of Working Group&gt;  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876799"/>
          </a:xfrm>
        </p:spPr>
        <p:txBody>
          <a:bodyPr>
            <a:normAutofit/>
          </a:bodyPr>
          <a:lstStyle/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Adoption / Implementation Actions for deliverables / outcomes: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 smtClean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8397036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&lt;Title of Working Group&gt; 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876799"/>
          </a:xfrm>
        </p:spPr>
        <p:txBody>
          <a:bodyPr>
            <a:normAutofit/>
          </a:bodyPr>
          <a:lstStyle/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Operations / organizational approach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 smtClean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Intermediate milestones / deliverables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en-US" sz="3500" dirty="0" smtClean="0"/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en-US" sz="3500" dirty="0" smtClean="0"/>
              <a:t>Broader community engagement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39530635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12752</TotalTime>
  <Words>71</Words>
  <Application>Microsoft Macintosh PowerPoint</Application>
  <PresentationFormat>On-screen Show (4:3)</PresentationFormat>
  <Paragraphs>19</Paragraphs>
  <Slides>4</Slides>
  <Notes>0</Notes>
  <HiddenSlides>4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&lt;Title of Working Group&gt;  Charter and Membership</vt:lpstr>
      <vt:lpstr>&lt;Title of Working Group&gt;  Value Proposition</vt:lpstr>
      <vt:lpstr>&lt;Title of Working Group&gt;  Action Plan</vt:lpstr>
      <vt:lpstr>&lt;Title of Working Group&gt;  Work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Beth Plale</cp:lastModifiedBy>
  <cp:revision>829</cp:revision>
  <dcterms:created xsi:type="dcterms:W3CDTF">2012-10-02T18:43:19Z</dcterms:created>
  <dcterms:modified xsi:type="dcterms:W3CDTF">2012-10-02T18:44:26Z</dcterms:modified>
</cp:coreProperties>
</file>